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3" r:id="rId4"/>
    <p:sldId id="264" r:id="rId5"/>
    <p:sldId id="273" r:id="rId6"/>
    <p:sldId id="265" r:id="rId7"/>
    <p:sldId id="272" r:id="rId8"/>
    <p:sldId id="266" r:id="rId9"/>
    <p:sldId id="269" r:id="rId10"/>
    <p:sldId id="267" r:id="rId11"/>
    <p:sldId id="274" r:id="rId12"/>
    <p:sldId id="275" r:id="rId13"/>
    <p:sldId id="277" r:id="rId14"/>
    <p:sldId id="276" r:id="rId15"/>
    <p:sldId id="268" r:id="rId16"/>
    <p:sldId id="27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27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8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2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6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4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6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3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93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3F54F-FCBF-4A69-9342-353902D6E375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A532EF-68DE-4F55-93CF-62427C2ADED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D5F31-72A6-66C7-0671-C33CF934013B}"/>
              </a:ext>
            </a:extLst>
          </p:cNvPr>
          <p:cNvSpPr txBox="1"/>
          <p:nvPr/>
        </p:nvSpPr>
        <p:spPr>
          <a:xfrm>
            <a:off x="801328" y="4664560"/>
            <a:ext cx="272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Abhishek </a:t>
            </a:r>
            <a:r>
              <a:rPr lang="en-IN" sz="2800" dirty="0" err="1"/>
              <a:t>Shintre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2B324-B8EC-1018-CDCA-61068344BB39}"/>
              </a:ext>
            </a:extLst>
          </p:cNvPr>
          <p:cNvSpPr txBox="1"/>
          <p:nvPr/>
        </p:nvSpPr>
        <p:spPr>
          <a:xfrm>
            <a:off x="826843" y="3664906"/>
            <a:ext cx="245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Dinesh </a:t>
            </a:r>
            <a:r>
              <a:rPr lang="en-IN" sz="2800" dirty="0" err="1"/>
              <a:t>Jadage</a:t>
            </a:r>
            <a:r>
              <a:rPr lang="en-IN" sz="2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0CC1D-397E-EDD0-4E3A-F5A56FF05265}"/>
              </a:ext>
            </a:extLst>
          </p:cNvPr>
          <p:cNvSpPr txBox="1"/>
          <p:nvPr/>
        </p:nvSpPr>
        <p:spPr>
          <a:xfrm>
            <a:off x="791531" y="4141340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Kishan </a:t>
            </a:r>
            <a:r>
              <a:rPr lang="en-IN" sz="2800" dirty="0" err="1"/>
              <a:t>Mangasule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5C67-CE73-10A6-AF78-A36F1B11F5C1}"/>
              </a:ext>
            </a:extLst>
          </p:cNvPr>
          <p:cNvSpPr txBox="1"/>
          <p:nvPr/>
        </p:nvSpPr>
        <p:spPr>
          <a:xfrm>
            <a:off x="800790" y="5191400"/>
            <a:ext cx="221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Ishwar Gandh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E3778-4DDB-91CC-2EE5-2DC0472D424F}"/>
              </a:ext>
            </a:extLst>
          </p:cNvPr>
          <p:cNvSpPr txBox="1"/>
          <p:nvPr/>
        </p:nvSpPr>
        <p:spPr>
          <a:xfrm>
            <a:off x="3014570" y="685800"/>
            <a:ext cx="6949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K.L.E Society’s</a:t>
            </a:r>
          </a:p>
          <a:p>
            <a:r>
              <a:rPr lang="en-IN" sz="32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C. B. Kore Polytechnic, Chikodi.</a:t>
            </a:r>
          </a:p>
          <a:p>
            <a:endParaRPr lang="en-IN" sz="3200" dirty="0"/>
          </a:p>
        </p:txBody>
      </p:sp>
      <p:pic>
        <p:nvPicPr>
          <p:cNvPr id="1026" name="Picture 2" descr="C B Polytechnic Chikodi - Diploma Colle - KLE Society ...">
            <a:extLst>
              <a:ext uri="{FF2B5EF4-FFF2-40B4-BE49-F238E27FC236}">
                <a16:creationId xmlns:a16="http://schemas.microsoft.com/office/drawing/2014/main" id="{323470BB-CC49-22A9-F4AC-DE00109C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" y="1356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for C.B.Kore Polytechnic College, Chikodi">
            <a:extLst>
              <a:ext uri="{FF2B5EF4-FFF2-40B4-BE49-F238E27FC236}">
                <a16:creationId xmlns:a16="http://schemas.microsoft.com/office/drawing/2014/main" id="{EF1B998B-1C2E-4972-9B53-E8143837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123" y="75271"/>
            <a:ext cx="1905001" cy="19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B17A2-5B20-BDBA-8146-35D1C2E3FF87}"/>
              </a:ext>
            </a:extLst>
          </p:cNvPr>
          <p:cNvSpPr txBox="1"/>
          <p:nvPr/>
        </p:nvSpPr>
        <p:spPr>
          <a:xfrm>
            <a:off x="8662221" y="3542938"/>
            <a:ext cx="304200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339CS22016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339CS22024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339CS23701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339CS22020</a:t>
            </a:r>
          </a:p>
        </p:txBody>
      </p:sp>
    </p:spTree>
    <p:extLst>
      <p:ext uri="{BB962C8B-B14F-4D97-AF65-F5344CB8AC3E}">
        <p14:creationId xmlns:p14="http://schemas.microsoft.com/office/powerpoint/2010/main" val="151492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1C7C-937F-CEB6-594D-7CDE42F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519" y="1189970"/>
            <a:ext cx="7107957" cy="587401"/>
          </a:xfrm>
        </p:spPr>
        <p:txBody>
          <a:bodyPr/>
          <a:lstStyle/>
          <a:p>
            <a:r>
              <a:rPr lang="en-IN" dirty="0">
                <a:solidFill>
                  <a:schemeClr val="accent4"/>
                </a:solidFill>
              </a:rPr>
              <a:t>Benefits 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B0259D-362C-D931-3B21-49961329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519" y="2235008"/>
            <a:ext cx="806095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Boosted Efficiency: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Automate tasks, save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Guest Experience: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Personalized service, faster check-in.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Revenue: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 bookings, manage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Operations: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Centralized data, improved reporting.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Online Presence: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 bookings, enhance reputation.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Costs: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Minimize errors, control inventory. </a:t>
            </a:r>
          </a:p>
        </p:txBody>
      </p:sp>
    </p:spTree>
    <p:extLst>
      <p:ext uri="{BB962C8B-B14F-4D97-AF65-F5344CB8AC3E}">
        <p14:creationId xmlns:p14="http://schemas.microsoft.com/office/powerpoint/2010/main" val="271675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C143-C5BB-7FCC-6EA9-053169D2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22992"/>
            <a:ext cx="9603275" cy="104923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Sign up or </a:t>
            </a:r>
            <a:br>
              <a:rPr lang="en-IN" dirty="0"/>
            </a:br>
            <a:r>
              <a:rPr lang="en-IN" dirty="0"/>
              <a:t>		</a:t>
            </a:r>
            <a:r>
              <a:rPr lang="en-IN" dirty="0">
                <a:solidFill>
                  <a:schemeClr val="accent1"/>
                </a:solidFill>
              </a:rPr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80CB6-942D-3982-2EC0-D14BC6AD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1965476"/>
            <a:ext cx="7379853" cy="39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0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4DB5-9282-7DB8-4B7B-3E212B5F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367937"/>
            <a:ext cx="9603275" cy="104923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Home interface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3B400-B289-07E8-D3E0-A2D6E6AB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1" y="1984724"/>
            <a:ext cx="6834909" cy="35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3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5A24-EA67-DD05-ED97-D6977C24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88" y="1377173"/>
            <a:ext cx="9603275" cy="104923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Staff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ACB7B-6E0A-EA9E-2A0D-B8BB5FB5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2" y="1901790"/>
            <a:ext cx="7462982" cy="39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1B75-5B57-9BA2-E4C3-187B7E04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51" y="1386410"/>
            <a:ext cx="9603275" cy="104923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staff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742F1-AC30-29FE-B185-03B34137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2" y="1911027"/>
            <a:ext cx="7754626" cy="40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9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3B61-ACE6-36C7-C455-BE63C229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Future scope </a:t>
            </a:r>
            <a:r>
              <a:rPr lang="en-IN" dirty="0">
                <a:solidFill>
                  <a:schemeClr val="accent4"/>
                </a:solidFill>
              </a:rPr>
              <a:t>for hotel management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2E59C0-FA48-2536-93C5-C4ADB710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946871"/>
            <a:ext cx="960327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Stays: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Hotels will know and cater to each guest's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Eco-Friendly Focus: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Friendly practices will be more important for trust.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Tech-Powered Comfort: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Easier digital check-ins and room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 Experiences: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Hotels will offer more than just a place to sleep with needed stuffs.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Spaces: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Rooms and lobbies will adapt to uses or Demands of </a:t>
            </a:r>
            <a:r>
              <a:rPr lang="en-US" altLang="en-US" dirty="0">
                <a:latin typeface="Arial" panose="020B0604020202020204" pitchFamily="34" charset="0"/>
              </a:rPr>
              <a:t>Costumer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Wellness Matters: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Guests will want healthy and relaxing stays.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Decisions: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Hotels will use data to improve their business. </a:t>
            </a:r>
          </a:p>
        </p:txBody>
      </p:sp>
    </p:spTree>
    <p:extLst>
      <p:ext uri="{BB962C8B-B14F-4D97-AF65-F5344CB8AC3E}">
        <p14:creationId xmlns:p14="http://schemas.microsoft.com/office/powerpoint/2010/main" val="60467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6A26-EC00-3B34-A4CE-50B25812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4160699-D2AA-9113-F124-05B11F07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2245899"/>
            <a:ext cx="969671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Effective management is the key to success in any industry, particularly in hospitality, where seamless operations and strategic decision-making play a crucial role. Prioritizing guest experiences is essential, as customer satisfaction directly impacts a hotel's reputation and long-term success. Embracing innovation and staying adaptable to evolving industry trends allow businesses to maintain a competitive edge, improve efficiency, and enhance service quality.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6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ursive Thank You Font-Bilder: Stock-Fotos &amp; -Videos. | Adobe Stock">
            <a:extLst>
              <a:ext uri="{FF2B5EF4-FFF2-40B4-BE49-F238E27FC236}">
                <a16:creationId xmlns:a16="http://schemas.microsoft.com/office/drawing/2014/main" id="{5BC1FFE9-7E53-BEC8-273F-B79D649A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28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FC0-815B-7137-F2AD-2D3D8ABD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2084832"/>
            <a:ext cx="10561319" cy="2112263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chemeClr val="accent4"/>
                </a:solidFill>
              </a:rPr>
              <a:t>Presentation</a:t>
            </a:r>
            <a:br>
              <a:rPr lang="en-IN" sz="4000" dirty="0">
                <a:solidFill>
                  <a:schemeClr val="accent4"/>
                </a:solidFill>
              </a:rPr>
            </a:br>
            <a:r>
              <a:rPr lang="en-IN" sz="4000" dirty="0">
                <a:solidFill>
                  <a:schemeClr val="accent4"/>
                </a:solidFill>
              </a:rPr>
              <a:t>			for</a:t>
            </a:r>
            <a:br>
              <a:rPr lang="en-IN" sz="4000" dirty="0">
                <a:solidFill>
                  <a:schemeClr val="accent4"/>
                </a:solidFill>
              </a:rPr>
            </a:br>
            <a:r>
              <a:rPr lang="en-IN" sz="4000" dirty="0">
                <a:solidFill>
                  <a:schemeClr val="accent4"/>
                </a:solidFill>
              </a:rPr>
              <a:t>				 </a:t>
            </a:r>
            <a:r>
              <a:rPr lang="en-IN" sz="4000" dirty="0">
                <a:solidFill>
                  <a:schemeClr val="accent3">
                    <a:lumMod val="75000"/>
                  </a:schemeClr>
                </a:solidFill>
              </a:rPr>
              <a:t>hotel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8871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E3B8-7902-F7D3-355C-64B1694E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167" y="1179355"/>
            <a:ext cx="3311866" cy="717757"/>
          </a:xfrm>
        </p:spPr>
        <p:txBody>
          <a:bodyPr>
            <a:normAutofit/>
          </a:bodyPr>
          <a:lstStyle/>
          <a:p>
            <a:r>
              <a:rPr lang="en-IN" sz="4400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AF26C-3ECD-9692-BD7D-E629F8F8CFCC}"/>
              </a:ext>
            </a:extLst>
          </p:cNvPr>
          <p:cNvSpPr txBox="1"/>
          <p:nvPr/>
        </p:nvSpPr>
        <p:spPr>
          <a:xfrm>
            <a:off x="1082351" y="1903446"/>
            <a:ext cx="5682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HARDWARE AND SOFTWARE REQUIREMENTS 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TECHNOLOGIES AND LANGUAGES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FLOW DIAGRAM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ERD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SCREENSHOTS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FUTURESCOPE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CONCLUSION </a:t>
            </a:r>
          </a:p>
          <a:p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C253-CA29-C0C3-137C-B964ADCD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81" y="1192598"/>
            <a:ext cx="3772469" cy="57199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INTRODUCTION </a:t>
            </a:r>
            <a:endParaRPr lang="en-IN" sz="3600" dirty="0">
              <a:solidFill>
                <a:schemeClr val="accent4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2F653B-A545-6EC8-90C6-6B0D9266F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1" y="1987251"/>
            <a:ext cx="1073578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A </a:t>
            </a:r>
            <a:r>
              <a:rPr lang="en-US" b="1" dirty="0"/>
              <a:t>Hotel Management System (HMS)</a:t>
            </a:r>
            <a:r>
              <a:rPr lang="en-US" dirty="0"/>
              <a:t> is a software application designed to manage and automate hotel operations such as reservations, front desk activities, housekeeping, billing, and customer service. It enhances efficiency, improves guest experience, and streamlines workflows.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Additionally, it enables hotels to track occupancy rates, manage resources effectively, and personalize guest services, ultimately boosting customer satisfaction and revenue. With the ability to integrate with third-party services such as travel agencies and payment gateways, a modern hotel management system ensures seamless operations while maintaining data security and compliance with industry regulations.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0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10FA-6AEE-3DA6-6866-C33759E7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OBJECTIVES OF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		</a:t>
            </a:r>
            <a:r>
              <a:rPr lang="en-IN" dirty="0">
                <a:solidFill>
                  <a:schemeClr val="accent5"/>
                </a:solidFill>
              </a:rPr>
              <a:t>HOTEL MANAGEMENT SYSTEM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E69CF-54CE-72DC-5532-9F39E8D7940F}"/>
              </a:ext>
            </a:extLst>
          </p:cNvPr>
          <p:cNvSpPr txBox="1"/>
          <p:nvPr/>
        </p:nvSpPr>
        <p:spPr>
          <a:xfrm>
            <a:off x="1451579" y="2170545"/>
            <a:ext cx="9715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objective of this project is to develop an efficient and innovative </a:t>
            </a:r>
            <a:r>
              <a:rPr lang="en-US" b="1" dirty="0"/>
              <a:t>Hotel Management System (HMS)</a:t>
            </a:r>
            <a:r>
              <a:rPr lang="en-US" dirty="0"/>
              <a:t> that enhances operational efficiency, improves guest experiences, and drives business success.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system aims to streamline key hotel operations such as reservations, check-ins, check-outs, billing, and housekeeping management while ensuring seamless coordination between different departments.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By prioritizing guest satisfaction, the system will enable hotels to offer personalized services, manage customer relationships effectively, and build a strong reputation.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Additionally, integrating modern technologies and automation will help reduce manual errors, optimize resource utilization, and improve overall business performance.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14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9276-9B1C-B251-24F5-14F93D13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solidFill>
                  <a:schemeClr val="accent2"/>
                </a:solidFill>
              </a:rPr>
              <a:t>Hardware and software </a:t>
            </a:r>
            <a:br>
              <a:rPr lang="en-IN" sz="3200" dirty="0">
                <a:solidFill>
                  <a:schemeClr val="accent2"/>
                </a:solidFill>
              </a:rPr>
            </a:br>
            <a:r>
              <a:rPr lang="en-IN" sz="3200" dirty="0">
                <a:solidFill>
                  <a:schemeClr val="accent2"/>
                </a:solidFill>
              </a:rPr>
              <a:t>                                                 </a:t>
            </a:r>
            <a:r>
              <a:rPr lang="en-IN" sz="3200" dirty="0">
                <a:solidFill>
                  <a:schemeClr val="accent4"/>
                </a:solidFill>
              </a:rPr>
              <a:t>requirements</a:t>
            </a:r>
            <a:br>
              <a:rPr lang="en-IN" sz="3200" dirty="0">
                <a:solidFill>
                  <a:schemeClr val="accent2"/>
                </a:solidFill>
              </a:rPr>
            </a:b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F3CED-8266-C67A-DAFA-2DC580B0C4C2}"/>
              </a:ext>
            </a:extLst>
          </p:cNvPr>
          <p:cNvSpPr txBox="1"/>
          <p:nvPr/>
        </p:nvSpPr>
        <p:spPr>
          <a:xfrm>
            <a:off x="1343079" y="1987015"/>
            <a:ext cx="9820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</a:rPr>
              <a:t>Hardware</a:t>
            </a:r>
            <a:r>
              <a:rPr lang="en-IN" sz="2000" b="1" dirty="0">
                <a:solidFill>
                  <a:schemeClr val="accent5"/>
                </a:solidFill>
              </a:rPr>
              <a:t>:</a:t>
            </a:r>
            <a:endParaRPr lang="en-IN" sz="2000" dirty="0">
              <a:solidFill>
                <a:schemeClr val="accent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Computers/Mobile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Servers (Cloud or On-Site)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Reliable Network (Wi-Fi)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POS Terminals(Points of Sale)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2"/>
                </a:solidFill>
              </a:rPr>
              <a:t>Software:</a:t>
            </a:r>
            <a:endParaRPr lang="en-IN" sz="2000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PMS (Property Management)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POS (Points of Sale)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Channel &amp; CRM (Booking &amp; Guests)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Accounting/Housekeeping Tools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1893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0878-2FC5-1D26-102A-1D50124A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/>
                </a:solidFill>
              </a:rPr>
              <a:t>Technologies AND LANGUAGES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A0F4E-8057-EF90-3B69-49FD844FFDE5}"/>
              </a:ext>
            </a:extLst>
          </p:cNvPr>
          <p:cNvSpPr txBox="1"/>
          <p:nvPr/>
        </p:nvSpPr>
        <p:spPr>
          <a:xfrm>
            <a:off x="1645920" y="1975104"/>
            <a:ext cx="75163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3"/>
                </a:solidFill>
              </a:rPr>
              <a:t>FORNTEND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HTML,CSS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F3855-AF63-6346-FCF0-D317EA0F5FCD}"/>
              </a:ext>
            </a:extLst>
          </p:cNvPr>
          <p:cNvSpPr txBox="1"/>
          <p:nvPr/>
        </p:nvSpPr>
        <p:spPr>
          <a:xfrm>
            <a:off x="1645920" y="3648456"/>
            <a:ext cx="65928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3"/>
                </a:solidFill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XHAMP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DB36A-5FC4-0034-1CCF-2A8DD7DF0D43}"/>
              </a:ext>
            </a:extLst>
          </p:cNvPr>
          <p:cNvSpPr txBox="1"/>
          <p:nvPr/>
        </p:nvSpPr>
        <p:spPr>
          <a:xfrm>
            <a:off x="5876544" y="2228671"/>
            <a:ext cx="2606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/>
                </a:solidFill>
              </a:rPr>
              <a:t>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Vscode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Notepad</a:t>
            </a:r>
          </a:p>
          <a:p>
            <a:endParaRPr lang="en-IN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49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673E-8462-259E-61DD-C80A88C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Data flow diagram </a:t>
            </a:r>
            <a:r>
              <a:rPr lang="en-IN" dirty="0">
                <a:solidFill>
                  <a:schemeClr val="accent4"/>
                </a:solidFill>
              </a:rPr>
              <a:t>of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dirty="0">
                <a:solidFill>
                  <a:schemeClr val="accent4"/>
                </a:solidFill>
              </a:rPr>
              <a:t>                          hotel management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CC084-A06F-F750-EFED-6C81A922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172360"/>
            <a:ext cx="8656320" cy="38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A732-8432-84DD-2BE7-4229198B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 diagram </a:t>
            </a:r>
            <a:r>
              <a:rPr lang="en-US" dirty="0">
                <a:solidFill>
                  <a:schemeClr val="accent4"/>
                </a:solidFill>
              </a:rPr>
              <a:t>for hotel management.</a:t>
            </a:r>
            <a:endParaRPr lang="en-IN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81F7A-7D98-2D29-D49F-DB34AC56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971039"/>
            <a:ext cx="7132320" cy="40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68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351</TotalTime>
  <Words>622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Open Sans</vt:lpstr>
      <vt:lpstr>Gallery</vt:lpstr>
      <vt:lpstr>PowerPoint Presentation</vt:lpstr>
      <vt:lpstr>Presentation    for      hotel management system</vt:lpstr>
      <vt:lpstr>Contents</vt:lpstr>
      <vt:lpstr>INTRODUCTION </vt:lpstr>
      <vt:lpstr>OBJECTIVES OF    HOTEL MANAGEMENT SYSTEM </vt:lpstr>
      <vt:lpstr>Hardware and software                                                   requirements </vt:lpstr>
      <vt:lpstr>Technologies AND LANGUAGES </vt:lpstr>
      <vt:lpstr>Data flow diagram of                           hotel management    </vt:lpstr>
      <vt:lpstr>Er diagram for hotel management.</vt:lpstr>
      <vt:lpstr>Benefits </vt:lpstr>
      <vt:lpstr>Sign up or    register page</vt:lpstr>
      <vt:lpstr>Home interface  </vt:lpstr>
      <vt:lpstr>Staff login page</vt:lpstr>
      <vt:lpstr>staff interface</vt:lpstr>
      <vt:lpstr>Future scope for hotel management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Ishwar Gandh</dc:creator>
  <cp:lastModifiedBy>Kishan Mangasule</cp:lastModifiedBy>
  <cp:revision>7</cp:revision>
  <dcterms:created xsi:type="dcterms:W3CDTF">2025-01-18T21:32:38Z</dcterms:created>
  <dcterms:modified xsi:type="dcterms:W3CDTF">2025-04-25T05:20:26Z</dcterms:modified>
</cp:coreProperties>
</file>